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23B"/>
    <a:srgbClr val="E00B06"/>
    <a:srgbClr val="960E2E"/>
    <a:srgbClr val="ED3213"/>
    <a:srgbClr val="FF3300"/>
    <a:srgbClr val="8C1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0" autoAdjust="0"/>
    <p:restoredTop sz="94660"/>
  </p:normalViewPr>
  <p:slideViewPr>
    <p:cSldViewPr snapToGrid="0">
      <p:cViewPr varScale="1">
        <p:scale>
          <a:sx n="68" d="100"/>
          <a:sy n="68" d="100"/>
        </p:scale>
        <p:origin x="352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84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49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09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0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70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62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08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46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27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4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35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10BD-B729-4D4A-9D97-BABF0D89A258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0AEAB-8A03-4F5B-AF35-B6273BBB6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96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.bonne@institut-myologie.org)" TargetMode="External"/><Relationship Id="rId4" Type="http://schemas.openxmlformats.org/officeDocument/2006/relationships/hyperlink" Target="mailto:emmanuelle.salort-Campana@ap-hm.fr)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fmyologi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018" y="2691543"/>
            <a:ext cx="6799965" cy="17280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dirty="0" smtClean="0">
                <a:solidFill>
                  <a:srgbClr val="960E2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1800" dirty="0" smtClean="0">
                <a:solidFill>
                  <a:srgbClr val="960E2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000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br>
              <a:rPr lang="fr-FR" sz="2000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</a:br>
            <a:r>
              <a:rPr lang="fr-FR" sz="2000" b="1" dirty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 En </a:t>
            </a:r>
            <a:r>
              <a:rPr lang="fr-FR" sz="2000" b="1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2018, </a:t>
            </a:r>
            <a:r>
              <a:rPr lang="fr-FR" sz="2000" b="1" dirty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la Société Française de Myologie propose </a:t>
            </a:r>
            <a:r>
              <a:rPr lang="fr-FR" sz="2000" b="1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un Prix </a:t>
            </a:r>
            <a:r>
              <a:rPr lang="fr-FR" sz="2000" b="1" dirty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M</a:t>
            </a:r>
            <a:r>
              <a:rPr lang="fr-FR" sz="2000" b="1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aster en Myologie </a:t>
            </a:r>
            <a:br>
              <a:rPr lang="fr-FR" sz="2000" b="1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</a:br>
            <a:r>
              <a:rPr lang="fr-FR" sz="2000" b="1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&amp; </a:t>
            </a:r>
            <a:br>
              <a:rPr lang="fr-FR" sz="2000" b="1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</a:br>
            <a:r>
              <a:rPr lang="fr-FR" sz="2000" b="1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une subvention de thèse</a:t>
            </a:r>
            <a:br>
              <a:rPr lang="fr-FR" sz="2000" b="1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</a:br>
            <a:r>
              <a:rPr lang="fr-FR" sz="2000" b="1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d’un montant total de 10 000 euros*</a:t>
            </a:r>
            <a:endParaRPr lang="fr-FR" sz="2000" b="1" dirty="0">
              <a:solidFill>
                <a:srgbClr val="E00B06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4" name="Vague 3"/>
          <p:cNvSpPr/>
          <p:nvPr/>
        </p:nvSpPr>
        <p:spPr>
          <a:xfrm>
            <a:off x="0" y="7460664"/>
            <a:ext cx="9302338" cy="3235569"/>
          </a:xfrm>
          <a:prstGeom prst="wave">
            <a:avLst/>
          </a:prstGeom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fr-FR" sz="1600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001" y="5454874"/>
            <a:ext cx="6803999" cy="1754326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Les dossiers de candidature sont disponibles sur le site de la Société Française de Myologie : </a:t>
            </a:r>
            <a:r>
              <a:rPr lang="fr-FR" sz="1400" dirty="0" smtClean="0">
                <a:solidFill>
                  <a:srgbClr val="960E2E"/>
                </a:solidFill>
                <a:latin typeface="Avenir Next" charset="0"/>
                <a:ea typeface="Avenir Next" charset="0"/>
                <a:cs typeface="Avenir Next" charset="0"/>
                <a:hlinkClick r:id="rId2"/>
              </a:rPr>
              <a:t>www.sfmyologie.org</a:t>
            </a:r>
            <a:endParaRPr lang="fr-FR" sz="1400" dirty="0">
              <a:solidFill>
                <a:srgbClr val="960E2E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algn="ctr"/>
            <a:endParaRPr lang="fr-FR" sz="1400" dirty="0">
              <a:solidFill>
                <a:srgbClr val="960E2E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algn="ctr"/>
            <a:r>
              <a:rPr lang="fr-FR" sz="1600" b="1" dirty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Date limite de remise des dossiers </a:t>
            </a:r>
            <a:r>
              <a:rPr lang="fr-FR" sz="1600" b="1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le </a:t>
            </a:r>
            <a:r>
              <a:rPr lang="fr-FR" sz="1600" b="1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15 octobre </a:t>
            </a:r>
            <a:r>
              <a:rPr lang="fr-FR" sz="1600" b="1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2018</a:t>
            </a:r>
            <a:endParaRPr lang="fr-FR" sz="1600" b="1" dirty="0">
              <a:solidFill>
                <a:srgbClr val="BE123B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endParaRPr lang="fr-FR" sz="1400" u="sng" dirty="0">
              <a:solidFill>
                <a:srgbClr val="960E2E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fr-FR" sz="1200" dirty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A adresser </a:t>
            </a:r>
            <a:r>
              <a:rPr lang="fr-FR" sz="1200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à:</a:t>
            </a:r>
          </a:p>
          <a:p>
            <a:pPr marL="69750" indent="-141750">
              <a:buFontTx/>
              <a:buChar char="-"/>
            </a:pPr>
            <a:r>
              <a:rPr lang="fr-FR" sz="1200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Gisèle Bonne (présidente de la SFM) :</a:t>
            </a:r>
            <a:r>
              <a:rPr lang="fr-FR" sz="1200" dirty="0" smtClean="0">
                <a:solidFill>
                  <a:srgbClr val="E00B06"/>
                </a:solidFill>
                <a:latin typeface="Avenir Next" charset="0"/>
                <a:ea typeface="Avenir Next" charset="0"/>
                <a:cs typeface="Avenir Next" charset="0"/>
              </a:rPr>
              <a:t>  </a:t>
            </a:r>
            <a:r>
              <a:rPr lang="fr-FR" sz="1200" dirty="0" smtClean="0">
                <a:solidFill>
                  <a:srgbClr val="960E2E"/>
                </a:solidFill>
                <a:latin typeface="Avenir Next" charset="0"/>
                <a:ea typeface="Avenir Next" charset="0"/>
                <a:cs typeface="Avenir Next" charset="0"/>
                <a:hlinkClick r:id="rId3"/>
              </a:rPr>
              <a:t>g.bonne@institut-myologie.org)</a:t>
            </a:r>
            <a:endParaRPr lang="fr-FR" sz="1200" dirty="0" smtClean="0">
              <a:solidFill>
                <a:srgbClr val="960E2E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69750" indent="-141750">
              <a:buFontTx/>
              <a:buChar char="-"/>
            </a:pPr>
            <a:r>
              <a:rPr lang="fr-FR" sz="1200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Emmanuelle </a:t>
            </a:r>
            <a:r>
              <a:rPr lang="fr-FR" sz="1200" dirty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Salort-Campana (secrétaire de la </a:t>
            </a:r>
            <a:r>
              <a:rPr lang="fr-FR" sz="1200" dirty="0" smtClean="0">
                <a:solidFill>
                  <a:srgbClr val="BE123B"/>
                </a:solidFill>
                <a:latin typeface="Avenir Next" charset="0"/>
                <a:ea typeface="Avenir Next" charset="0"/>
                <a:cs typeface="Avenir Next" charset="0"/>
              </a:rPr>
              <a:t>SFM) :  </a:t>
            </a:r>
            <a:r>
              <a:rPr lang="fr-FR" sz="1200" dirty="0" smtClean="0">
                <a:solidFill>
                  <a:srgbClr val="960E2E"/>
                </a:solidFill>
                <a:latin typeface="Avenir Next" charset="0"/>
                <a:ea typeface="Avenir Next" charset="0"/>
                <a:cs typeface="Avenir Next" charset="0"/>
                <a:hlinkClick r:id="rId4"/>
              </a:rPr>
              <a:t>emmanuelle.salort-campana@ap-hm.fr</a:t>
            </a:r>
            <a:r>
              <a:rPr lang="fr-FR" sz="1200" dirty="0" smtClean="0">
                <a:solidFill>
                  <a:srgbClr val="960E2E"/>
                </a:solidFill>
                <a:latin typeface="Avenir Next" charset="0"/>
                <a:ea typeface="Avenir Next" charset="0"/>
                <a:cs typeface="Avenir Next" charset="0"/>
              </a:rPr>
              <a:t> </a:t>
            </a:r>
            <a:endParaRPr lang="fr-FR" sz="1200" dirty="0">
              <a:solidFill>
                <a:srgbClr val="960E2E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18" y="8286174"/>
            <a:ext cx="68140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i="1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* Le </a:t>
            </a:r>
            <a:r>
              <a:rPr lang="fr-FR" sz="1400" i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prix master est destiné à récompenser un(e) jeune chercheur(</a:t>
            </a:r>
            <a:r>
              <a:rPr lang="fr-FR" sz="1400" i="1" dirty="0" err="1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euse</a:t>
            </a:r>
            <a:r>
              <a:rPr lang="fr-FR" sz="1400" i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) pour la qualité de son travail de Master dans le domaine de la Myologie. Il est </a:t>
            </a:r>
            <a:r>
              <a:rPr lang="fr-FR" sz="1400" i="1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de 1000 </a:t>
            </a:r>
            <a:r>
              <a:rPr lang="fr-FR" sz="1400" i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euros et est versé directement au récipiendaire. Il est associé à une subvention de thèse de 9000 euros sur 1 an, attribuée au laboratoire d’accueil, versée sous réserve que le lauréat soit bien inscrit en thèse d’université et apporte les justificatifs d’accueil et d’encadrement de son travail</a:t>
            </a:r>
            <a:r>
              <a:rPr lang="fr-FR" sz="1400" i="1" dirty="0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. </a:t>
            </a:r>
            <a:endParaRPr lang="fr-FR" sz="1400" i="1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9" name="Vague 8"/>
          <p:cNvSpPr/>
          <p:nvPr/>
        </p:nvSpPr>
        <p:spPr>
          <a:xfrm>
            <a:off x="0" y="-1278776"/>
            <a:ext cx="6858000" cy="3760470"/>
          </a:xfrm>
          <a:prstGeom prst="wave">
            <a:avLst/>
          </a:prstGeom>
          <a:solidFill>
            <a:srgbClr val="E00B06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Prix Master en </a:t>
            </a:r>
            <a:r>
              <a:rPr lang="fr-FR" sz="2800" b="1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Myologie </a:t>
            </a:r>
            <a:r>
              <a:rPr lang="fr-FR" sz="2800" b="1" smtClean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2018</a:t>
            </a:r>
            <a:endParaRPr lang="fr-FR" sz="2800" b="1" dirty="0">
              <a:solidFill>
                <a:schemeClr val="bg1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de la Société Française de Myologie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100" y="1180990"/>
            <a:ext cx="1082150" cy="108215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04" y="4629426"/>
            <a:ext cx="6871808" cy="6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52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146</Words>
  <Application>Microsoft Macintosh PowerPoint</Application>
  <PresentationFormat>Format 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Avenir Next</vt:lpstr>
      <vt:lpstr>Calibri</vt:lpstr>
      <vt:lpstr>Calibri Light</vt:lpstr>
      <vt:lpstr>Arial</vt:lpstr>
      <vt:lpstr>Thème Office</vt:lpstr>
      <vt:lpstr>    En 2018, la Société Française de Myologie propose un Prix Master en Myologie  &amp;  une subvention de thèse d’un montant total de 10 000 euros*</vt:lpstr>
    </vt:vector>
  </TitlesOfParts>
  <Company>APHM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p080394</dc:creator>
  <cp:lastModifiedBy>Rémi Mounier</cp:lastModifiedBy>
  <cp:revision>28</cp:revision>
  <dcterms:created xsi:type="dcterms:W3CDTF">2017-06-19T09:28:24Z</dcterms:created>
  <dcterms:modified xsi:type="dcterms:W3CDTF">2018-05-17T10:49:56Z</dcterms:modified>
</cp:coreProperties>
</file>